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1" r:id="rId3"/>
    <p:sldId id="262" r:id="rId4"/>
    <p:sldId id="267" r:id="rId5"/>
  </p:sldIdLst>
  <p:sldSz cx="6858000" cy="9906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D240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519"/>
    <p:restoredTop sz="96291"/>
  </p:normalViewPr>
  <p:slideViewPr>
    <p:cSldViewPr>
      <p:cViewPr>
        <p:scale>
          <a:sx n="100" d="100"/>
          <a:sy n="100" d="100"/>
        </p:scale>
        <p:origin x="-372" y="1416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05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7931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7908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157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1761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6383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914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359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7445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0416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958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ACB8E-718D-4CA9-A98D-188460091CFE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B611A-D3E0-4CE8-B940-FE035107A2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3098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24" y="560512"/>
            <a:ext cx="6696744" cy="107721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Записывайтесь в очередь в детский сад из дома</a:t>
            </a:r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23" y="2326895"/>
            <a:ext cx="6696745" cy="70788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USLUGI.TATARSTAN.RU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47402" y="1773469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На Портале </a:t>
            </a:r>
            <a:r>
              <a:rPr lang="ru-RU" sz="2400" b="1" dirty="0" err="1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госуслуг</a:t>
            </a:r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 Республики Татарстан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90500" y="3152800"/>
            <a:ext cx="5805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Выберите услуги детских садов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91296" y="4880992"/>
            <a:ext cx="5866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Выберите детский садик и желаемую дату зачисления</a:t>
            </a:r>
            <a:endParaRPr lang="ru-RU" sz="2400" b="1" u="sng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90500" y="7876479"/>
            <a:ext cx="58484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Отслеживайте место в очереди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82724" y="3584848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260648" y="3152800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87604" y="5676594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235248" y="5241032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88057" y="8351960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235248" y="7905328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3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2724" y="128464"/>
            <a:ext cx="6696744" cy="9649072"/>
          </a:xfrm>
          <a:prstGeom prst="roundRect">
            <a:avLst>
              <a:gd name="adj" fmla="val 6415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3648" y="3800872"/>
            <a:ext cx="2921000" cy="1085222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 rotWithShape="1">
          <a:blip r:embed="rId3"/>
          <a:srcRect l="2122" t="12803" r="-1" b="17711"/>
          <a:stretch/>
        </p:blipFill>
        <p:spPr>
          <a:xfrm>
            <a:off x="990500" y="5745088"/>
            <a:ext cx="3734644" cy="2060068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4"/>
          <a:srcRect b="60454"/>
          <a:stretch/>
        </p:blipFill>
        <p:spPr>
          <a:xfrm>
            <a:off x="1000870" y="8553400"/>
            <a:ext cx="3724274" cy="100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0349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24" y="560512"/>
            <a:ext cx="6696744" cy="107721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Проверяйте оценки детей </a:t>
            </a:r>
            <a:b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</a:b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из дома</a:t>
            </a:r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23" y="2326895"/>
            <a:ext cx="6696745" cy="70788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USLUGI.TATARSTAN.RU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47402" y="1773469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На Портале </a:t>
            </a:r>
            <a:r>
              <a:rPr lang="ru-RU" sz="2400" b="1" dirty="0" err="1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госуслуг</a:t>
            </a:r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 Республики Татарстан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98042" y="3126542"/>
            <a:ext cx="5805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Выберите услугу проверки оценок детей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98042" y="4934834"/>
            <a:ext cx="586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Выберите дату</a:t>
            </a:r>
            <a:endParaRPr lang="ru-RU" sz="2400" b="1" u="sng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46484" y="7617296"/>
            <a:ext cx="61109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Просматривайте оценки </a:t>
            </a:r>
            <a:r>
              <a:rPr lang="ru-RU" sz="2400" b="1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за полугодие и год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82724" y="3584848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260648" y="3152800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87604" y="5388562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235248" y="4953000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97829" y="8063928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245020" y="7617296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3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2724" y="128464"/>
            <a:ext cx="6696744" cy="9649072"/>
          </a:xfrm>
          <a:prstGeom prst="roundRect">
            <a:avLst>
              <a:gd name="adj" fmla="val 6415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720" y="3741311"/>
            <a:ext cx="2921000" cy="1079500"/>
          </a:xfrm>
          <a:prstGeom prst="rect">
            <a:avLst/>
          </a:prstGeom>
        </p:spPr>
      </p:pic>
      <p:pic>
        <p:nvPicPr>
          <p:cNvPr id="17" name="Изображение 16"/>
          <p:cNvPicPr>
            <a:picLocks noChangeAspect="1"/>
          </p:cNvPicPr>
          <p:nvPr/>
        </p:nvPicPr>
        <p:blipFill rotWithShape="1">
          <a:blip r:embed="rId3"/>
          <a:srcRect l="1782" t="-3839" r="6551" b="1"/>
          <a:stretch/>
        </p:blipFill>
        <p:spPr>
          <a:xfrm>
            <a:off x="901341" y="5551546"/>
            <a:ext cx="5880567" cy="1814785"/>
          </a:xfrm>
          <a:prstGeom prst="rect">
            <a:avLst/>
          </a:prstGeom>
        </p:spPr>
      </p:pic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720" y="8297703"/>
            <a:ext cx="4768156" cy="12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2219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24" y="560512"/>
            <a:ext cx="6696744" cy="107721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Оплачивайте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кружки и 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секции из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дома</a:t>
            </a:r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23" y="2326895"/>
            <a:ext cx="6696745" cy="70788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USLUGI.TATARSTAN.RU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47402" y="1773469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На Портале </a:t>
            </a:r>
            <a:r>
              <a:rPr lang="ru-RU" sz="2400" b="1" dirty="0" err="1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госуслуг</a:t>
            </a:r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 Республики Татарстан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90500" y="3152800"/>
            <a:ext cx="5805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Выберите услуги </a:t>
            </a:r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образования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08720" y="5169024"/>
            <a:ext cx="57881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Введите </a:t>
            </a:r>
            <a:r>
              <a:rPr lang="ru-RU" sz="2400" b="1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данные ребенка</a:t>
            </a:r>
            <a:endParaRPr lang="ru-RU" sz="2400" b="1" u="sng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82724" y="3584848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260648" y="3152800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87604" y="5686270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235248" y="5254222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88057" y="7963309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235248" y="7516677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3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2724" y="128464"/>
            <a:ext cx="6696744" cy="9649072"/>
          </a:xfrm>
          <a:prstGeom prst="roundRect">
            <a:avLst>
              <a:gd name="adj" fmla="val 6415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20910" y="7473280"/>
            <a:ext cx="58484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Оплатите </a:t>
            </a:r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кружки и секции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141" y="3691718"/>
            <a:ext cx="2921000" cy="1079500"/>
          </a:xfrm>
          <a:prstGeom prst="rect">
            <a:avLst/>
          </a:prstGeom>
        </p:spPr>
      </p:pic>
      <p:pic>
        <p:nvPicPr>
          <p:cNvPr id="28" name="Изображение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936" y="4094234"/>
            <a:ext cx="2921000" cy="107950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720" y="5797433"/>
            <a:ext cx="4320480" cy="1763187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720" y="8089385"/>
            <a:ext cx="3456384" cy="160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916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24" y="560512"/>
            <a:ext cx="6696744" cy="107721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Оплачивайте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школьное питание детей из дома</a:t>
            </a:r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23" y="2326895"/>
            <a:ext cx="6696745" cy="70788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USLUGI.TATARSTAN.RU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47402" y="1773469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На Портале </a:t>
            </a:r>
            <a:r>
              <a:rPr lang="ru-RU" sz="2400" b="1" dirty="0" err="1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госуслуг</a:t>
            </a:r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 Республики Татарстан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90500" y="3152800"/>
            <a:ext cx="5805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Выберите </a:t>
            </a:r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услуги школьного питания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08720" y="6740010"/>
            <a:ext cx="57881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Введите </a:t>
            </a:r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данные ребенка и оплатите питание</a:t>
            </a:r>
            <a:endParaRPr lang="ru-RU" sz="2400" b="1" u="sng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82724" y="3584848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260648" y="3152800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87604" y="7545288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235248" y="7113240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2724" y="128464"/>
            <a:ext cx="6696744" cy="9649072"/>
          </a:xfrm>
          <a:prstGeom prst="roundRect">
            <a:avLst>
              <a:gd name="adj" fmla="val 6415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132" y="3739151"/>
            <a:ext cx="2921000" cy="1079500"/>
          </a:xfrm>
          <a:prstGeom prst="rect">
            <a:avLst/>
          </a:prstGeom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743" y="4678426"/>
            <a:ext cx="2921000" cy="1079500"/>
          </a:xfrm>
          <a:prstGeom prst="rect">
            <a:avLst/>
          </a:prstGeom>
        </p:spPr>
      </p:pic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5354" y="5632514"/>
            <a:ext cx="2921000" cy="1079500"/>
          </a:xfrm>
          <a:prstGeom prst="rect">
            <a:avLst/>
          </a:prstGeom>
        </p:spPr>
      </p:pic>
      <p:pic>
        <p:nvPicPr>
          <p:cNvPr id="23" name="Изображение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132" y="7814411"/>
            <a:ext cx="3753012" cy="150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40224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3051</TotalTime>
  <Words>106</Words>
  <Application>Microsoft Office PowerPoint</Application>
  <PresentationFormat>Лист A4 (210x297 мм)</PresentationFormat>
  <Paragraphs>34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Nizamiev IM</dc:creator>
  <cp:lastModifiedBy>User</cp:lastModifiedBy>
  <cp:revision>35</cp:revision>
  <cp:lastPrinted>2012-01-13T16:00:03Z</cp:lastPrinted>
  <dcterms:created xsi:type="dcterms:W3CDTF">2012-01-13T15:01:15Z</dcterms:created>
  <dcterms:modified xsi:type="dcterms:W3CDTF">2016-06-20T05:13:49Z</dcterms:modified>
</cp:coreProperties>
</file>